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3D83A5-970C-2A46-BD79-E00D62EE2FC4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AE1E35-4D0F-2848-8ACC-3D85C5887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14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063256"/>
            <a:ext cx="7477601" cy="29905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Stock Market Data Analysis USING SPARK AND ML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387096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Unlock the power of data analysis to navigate the dynamic stock market. Leverage Python and cutting-edge techniques to uncover insights, forecast trends, and optimize investment strategies.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719882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819" y="5735122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5703213"/>
            <a:ext cx="246590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Shalini Galingula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SE23MAID005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CAA1E0-35C2-4FF4-BD11-1F5CAAEE3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200150"/>
            <a:ext cx="142875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70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A30214-0EAE-5A83-2D55-1F545F8FA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745" y="1476375"/>
            <a:ext cx="7910622" cy="5711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998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2A4B198-CDF2-C02D-A4DE-07D22A899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423862"/>
            <a:ext cx="14287500" cy="738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927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7A3007-95D1-2221-CC00-84FA7115C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425" y="871537"/>
            <a:ext cx="12401550" cy="648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686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B812656-70EE-9A1E-773D-F6A5E039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921" y="712381"/>
            <a:ext cx="10012104" cy="58265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7C94ACF-7BF6-05E2-C141-8E03AC67898A}"/>
              </a:ext>
            </a:extLst>
          </p:cNvPr>
          <p:cNvSpPr/>
          <p:nvPr/>
        </p:nvSpPr>
        <p:spPr>
          <a:xfrm>
            <a:off x="3200400" y="6974958"/>
            <a:ext cx="9037674" cy="9144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is output of stock price prediction by the code 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25423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Pentagon 1">
            <a:extLst>
              <a:ext uri="{FF2B5EF4-FFF2-40B4-BE49-F238E27FC236}">
                <a16:creationId xmlns:a16="http://schemas.microsoft.com/office/drawing/2014/main" id="{91FBE64F-BE39-5FB2-3513-7DEF59C0E12E}"/>
              </a:ext>
            </a:extLst>
          </p:cNvPr>
          <p:cNvSpPr/>
          <p:nvPr/>
        </p:nvSpPr>
        <p:spPr>
          <a:xfrm>
            <a:off x="3742659" y="1148317"/>
            <a:ext cx="8389090" cy="5890436"/>
          </a:xfrm>
          <a:prstGeom prst="homePlat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AB75BF08-40A9-BD7A-3AE3-FA45AE8BDEC4}"/>
              </a:ext>
            </a:extLst>
          </p:cNvPr>
          <p:cNvSpPr/>
          <p:nvPr/>
        </p:nvSpPr>
        <p:spPr>
          <a:xfrm>
            <a:off x="5943599" y="2583712"/>
            <a:ext cx="5295015" cy="3732028"/>
          </a:xfrm>
          <a:prstGeom prst="cloudCallou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THANK YOU!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67909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31900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stock market is a complex and ever-changing landscape. By analyzing historical data, we can gain valuable insights to inform investment decisions and develop robust trading strategies.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rgbClr val="DCD7E5"/>
              </a:solidFill>
              <a:latin typeface="Heebo" pitchFamily="34" charset="0"/>
              <a:cs typeface="Heebo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STOCK MARKET MANAGEMENT NEEDS A BIG DATA ANALYTICS AS THE DATA IS BIG BY VELOCITY,VARIETY,VOLUME AND THE DATA IS CONTINOUS STREAMING DATA WHICH NEEDS MANAGEMENT AND BETTER PREDICTION.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0411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Acquisition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605332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22985" y="3647003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6816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Tickers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4162068"/>
            <a:ext cx="38200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AAPL, GOOGL, MSFT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605332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2743" y="3647003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6816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Date Range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4162068"/>
            <a:ext cx="38200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2015-01-01 to 2023-04-30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4913233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9171" y="4954905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498955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Source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469969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Yahoo Finance (yfinance)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398514"/>
            <a:ext cx="930842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Cleaning and Preprocessing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648313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Handling Missing Data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564856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and address any gaps or inconsistencies in the dataset.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648313"/>
            <a:ext cx="286881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 Engineering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217670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Create new derived features that can provide additional insights.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6483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Normalization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217670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Ensure data is on a common scale to enable effective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458516"/>
            <a:ext cx="702456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Exploratory Data Analysis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01910" y="2486144"/>
            <a:ext cx="44410" cy="4284821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88744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2659737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63869" y="2701409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270831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Trend Analysis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3188732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long-term patterns and movements in the stock prices.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38977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4162068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29341" y="4203740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2106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Correlation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469106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Examine the relationships between different stocks and market indicators.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589210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5664398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30055" y="5706070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71297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Volatility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19339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Assess the degree of price fluctuations and risk associated with each stock.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651795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Stock Price Forecasting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84559"/>
            <a:ext cx="278713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Time Series Analysis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Leverage historical data to model and predict future stock prices.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Machine Learning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Develop advanced algorithms to identify patterns and trends for accurate forecasting.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3952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Evaluation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219944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Assess the accuracy and reliability of the forecasting models.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383274"/>
            <a:ext cx="618696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Portfolio Optimization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521988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29958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Diversification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780002"/>
            <a:ext cx="32958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Reduce risk by investing in a variety of assets.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3521988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29958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Risk Management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780002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Implement strategies to mitigate potential losses.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3521988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299585"/>
            <a:ext cx="291345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Return Maximization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780002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Optimize the portfolio for maximum returns within risk constraints.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661398"/>
            <a:ext cx="858643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 and Key Takeaways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689027"/>
            <a:ext cx="4542115" cy="2006203"/>
          </a:xfrm>
          <a:prstGeom prst="roundRect">
            <a:avLst>
              <a:gd name="adj" fmla="val 4984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62990" y="2918817"/>
            <a:ext cx="287131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Data-Driven Insights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62990" y="3399234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Leveraging data analysis can provide valuable insights to navigate the complex stock market.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2689027"/>
            <a:ext cx="4542115" cy="2006203"/>
          </a:xfrm>
          <a:prstGeom prst="roundRect">
            <a:avLst>
              <a:gd name="adj" fmla="val 4984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27276" y="2918817"/>
            <a:ext cx="372201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Informed Decision-Making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27276" y="3399234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Combining quantitative analysis with market understanding leads to more confident investment decisions.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99" y="4917400"/>
            <a:ext cx="9306401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062990" y="5147191"/>
            <a:ext cx="3606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Improvement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1062990" y="5627608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Regularly reviewing and refining the analysis process is crucial for staying ahead of market trends.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075D3D-734E-2091-EDED-5E56367E8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438150"/>
            <a:ext cx="13144500" cy="735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745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365</Words>
  <Application>Microsoft Office PowerPoint</Application>
  <PresentationFormat>Custom</PresentationFormat>
  <Paragraphs>66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Arial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shalini galingula</cp:lastModifiedBy>
  <cp:revision>3</cp:revision>
  <dcterms:created xsi:type="dcterms:W3CDTF">2024-05-05T09:19:37Z</dcterms:created>
  <dcterms:modified xsi:type="dcterms:W3CDTF">2024-05-05T16:48:26Z</dcterms:modified>
</cp:coreProperties>
</file>